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7" r:id="rId4"/>
    <p:sldId id="26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FDFA"/>
    <a:srgbClr val="BED6FA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5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9C345-F43C-4B6A-95EB-2B203FB01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D1D4FE-B23D-4C87-BE9F-82C109428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ED427E-CACD-4888-A2CB-FA07F4E66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3C1604-A83E-4B62-957F-FE3680C7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19AE96-8BD1-4898-A8CB-9BB62596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902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5064F-D858-4468-8C15-7200D1CF4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058DE7-6BA3-4160-9466-714168F8E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C67E02-1540-4205-8570-15E5551CA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BA8303-8F16-4B6B-A380-492D86CF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51DAE7-6D94-4776-AD08-3EF205C65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72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EA801D-45B5-40A7-81EA-E4DC39B9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DC72100-7AC5-4724-8F8E-6C7B04886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6EBE32-9CC6-4EFB-B7C2-4328AAEFE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EEFF4C-6801-4983-88D0-137A50800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4D87C9-1F62-4945-98FC-484852A94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98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B6B4C3-3B1C-41E1-B129-2C1E8586B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8C7B45-1131-4DA4-B8D5-D8421C0F2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14BC64-6C52-42EF-915A-78FC94283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32AE46-04CA-461A-A2F1-85401F6BD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12395A-DE2C-4180-BD5C-BCDAD02D8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127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DCD5E-868D-4179-B4DE-3B3758D0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1E7AC0-7F76-4802-BA1E-852BC917B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7FD7D0-79E9-4690-94AC-C123E1CFF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E8D998-8527-4694-B177-5A95E8880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2EF79D-330B-42AF-8838-AA3F77E9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034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9BD7E-D972-4502-B288-6AD186DF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C6FA0C-83F5-4F38-A5AC-6CE9DBBC59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9452DD7-6C66-4EBB-9366-6B960E779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8EAA0CF-D681-4628-B4B2-05DC153B8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91F9F1-151F-4CD3-B4F4-A077DAE8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95DFED-EF8B-4A7A-85E0-E2D9EB7DD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98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C88A17-6006-439B-98E2-E4EF96704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AB52C9-C61F-4AB4-9986-814F2F9A5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06AB8CB-F1CD-4AA8-8196-900C11609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2430BC-FA30-4835-B7E3-924FD0921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4E0277F-7E44-4ECE-B7ED-F49E174F8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FCA453B-0467-4D0B-B126-71D95116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D99BD2D-0A7E-4249-9AC3-B2AC7A7F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23FB4AA-E4D3-4AD2-A643-E51D36A25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728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CE8724-0F02-4C25-8F01-ECC88D52B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55470D0-BAC2-40E3-8881-A606C7EF8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831FF1-2628-4C77-AADF-6F59D6D2B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D156C6-7052-4134-B91E-08F47908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86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4606B28-323C-4A92-850C-DE7036DA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A2864F1-D0A1-40EE-A508-5D7E66D83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0E4466D-D5BD-4167-92F5-79767A71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430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27EE5C-EBE2-41A8-BEA7-264F33AF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EF2E88-820B-44B4-A1AF-773CE6BA1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2A549E9-CC4A-4E21-A9C8-D30471E486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D44110-6E59-4F33-AFAB-2A43B3C4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4CA5DD-7837-45A8-8A74-36260774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16BBB7-CF2E-431A-972C-1727C4BD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204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DE234-B771-4708-B70D-9736E22A3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E1D9546-E4A3-4917-A8DF-4776415CC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5C5C15C-2ACD-4FB0-85C3-7A84C73EC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347ED5-5741-4A36-9E04-4A9892EB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26FF2D-560C-45D2-9451-1F0749D97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26C3DC-F48E-4D13-A32E-8A18025D6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22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E667928-E501-4890-BF59-EB6991C47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9D6396-16C8-457B-9D35-32AE1F177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3B37C-B9D0-45CE-95BE-B490079F9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9F2A0-832E-4445-8773-E88B0C2D7D1C}" type="datetimeFigureOut">
              <a:rPr lang="de-DE" smtClean="0"/>
              <a:t>11.03.2021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C3EF22-3914-4777-921F-7194ECEC6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6EC37E-4FE8-4E6E-BD87-E3C80F6E5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67873-09E5-498A-A985-6B4C1A1908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987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E07C65-14F9-488E-B543-1A7965F71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4661"/>
            <a:ext cx="9144000" cy="1352939"/>
          </a:xfrm>
        </p:spPr>
        <p:txBody>
          <a:bodyPr anchor="ctr"/>
          <a:lstStyle/>
          <a:p>
            <a:r>
              <a:rPr lang="de-DE" dirty="0"/>
              <a:t>Speed-Start-</a:t>
            </a:r>
            <a:r>
              <a:rPr lang="de-DE" dirty="0" err="1"/>
              <a:t>Upping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723E31-89EA-4A3C-BA87-0767B168B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4565"/>
            <a:ext cx="9144000" cy="1655762"/>
          </a:xfrm>
        </p:spPr>
        <p:txBody>
          <a:bodyPr>
            <a:normAutofit/>
          </a:bodyPr>
          <a:lstStyle/>
          <a:p>
            <a:endParaRPr lang="de-DE" dirty="0"/>
          </a:p>
          <a:p>
            <a:r>
              <a:rPr lang="de-DE" dirty="0"/>
              <a:t>„…wie Speed-Dating, aber man könnte vielleicht reich werden.“</a:t>
            </a:r>
            <a:br>
              <a:rPr lang="de-DE" dirty="0"/>
            </a:br>
            <a:r>
              <a:rPr lang="de-DE" dirty="0"/>
              <a:t>- Carsten Maschmeier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BEB900C-A88D-4FAD-AFE2-D45ED4C15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437" y="2387600"/>
            <a:ext cx="366712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449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6A5C08-3A22-47DB-A0C6-E295A3DBA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0229" y="510007"/>
            <a:ext cx="10711542" cy="28458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4000" dirty="0"/>
              <a:t>Ihr macht zusammen ein Restaurant auf.</a:t>
            </a:r>
          </a:p>
          <a:p>
            <a:pPr marL="0" indent="0" algn="ctr">
              <a:buNone/>
            </a:pPr>
            <a:r>
              <a:rPr lang="de-DE" sz="4000" dirty="0"/>
              <a:t>Wie heißt es und was wird serviert?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CC15E90-F95B-462F-A997-465F1DAA1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37" y="3930171"/>
            <a:ext cx="9382125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85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6A5C08-3A22-47DB-A0C6-E295A3DBA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0229" y="510007"/>
            <a:ext cx="10711542" cy="28458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4000" dirty="0"/>
              <a:t>Ihr gründet einen coolen neuen Radiosender. </a:t>
            </a:r>
          </a:p>
          <a:p>
            <a:pPr marL="0" indent="0" algn="ctr">
              <a:buNone/>
            </a:pPr>
            <a:r>
              <a:rPr lang="de-DE" sz="4000" dirty="0"/>
              <a:t>Wie lautet euer Slogan und was wird gespielt?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21B6763-F330-4032-8B34-E55CDEFFF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7" y="3813043"/>
            <a:ext cx="10106025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6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6A5C08-3A22-47DB-A0C6-E295A3DBA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0227" y="775915"/>
            <a:ext cx="10711542" cy="28458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3600" dirty="0"/>
              <a:t>Ihr entwerft den*die „Super-Teamer*in 3000“.</a:t>
            </a:r>
          </a:p>
          <a:p>
            <a:pPr marL="0" indent="0" algn="ctr">
              <a:buNone/>
            </a:pPr>
            <a:r>
              <a:rPr lang="de-DE" sz="3600" dirty="0"/>
              <a:t>Welche Features sind unerlässlich - was muss er*sie auf jeden Fall können? Welche TOP3-Verkaufsargumente schreibt ihr auf die Verpackung?</a:t>
            </a:r>
            <a:endParaRPr lang="de-DE" sz="40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C652CAB-3872-4439-A8BD-49F285AD6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45" b="100000" l="0" r="100000">
                        <a14:foregroundMark x1="4514" y1="43568" x2="9261" y2="33195"/>
                        <a14:foregroundMark x1="9261" y1="33195" x2="11128" y2="68050"/>
                        <a14:foregroundMark x1="19533" y1="64730" x2="26693" y2="29046"/>
                        <a14:foregroundMark x1="18210" y1="69710" x2="20389" y2="66390"/>
                        <a14:foregroundMark x1="34786" y1="29046" x2="34319" y2="71369"/>
                        <a14:foregroundMark x1="59455" y1="70539" x2="58599" y2="46473"/>
                        <a14:foregroundMark x1="74864" y1="37759" x2="79144" y2="65145"/>
                        <a14:foregroundMark x1="89027" y1="46473" x2="94708" y2="45643"/>
                        <a14:foregroundMark x1="66693" y1="68050" x2="66770" y2="46473"/>
                        <a14:foregroundMark x1="62490" y1="25726" x2="62490" y2="257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10476" y="4112309"/>
            <a:ext cx="8971045" cy="169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76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AbsaraSansOT-Bold"/>
        <a:ea typeface=""/>
        <a:cs typeface=""/>
      </a:majorFont>
      <a:minorFont>
        <a:latin typeface="AbsaraSansOT-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</Words>
  <Application>Microsoft Office PowerPoint</Application>
  <PresentationFormat>Breitbild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AbsaraSansOT-Bold</vt:lpstr>
      <vt:lpstr>AbsaraSansOT-Medium</vt:lpstr>
      <vt:lpstr>Arial</vt:lpstr>
      <vt:lpstr>Office</vt:lpstr>
      <vt:lpstr>Speed-Start-Upping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Thordis Paulsen</dc:creator>
  <cp:lastModifiedBy>Latitude 7370</cp:lastModifiedBy>
  <cp:revision>12</cp:revision>
  <dcterms:created xsi:type="dcterms:W3CDTF">2020-11-27T10:34:35Z</dcterms:created>
  <dcterms:modified xsi:type="dcterms:W3CDTF">2021-03-11T14:41:31Z</dcterms:modified>
</cp:coreProperties>
</file>